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12192000" cy="6858000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575" autoAdjust="0"/>
  </p:normalViewPr>
  <p:slideViewPr>
    <p:cSldViewPr snapToGrid="0">
      <p:cViewPr varScale="1">
        <p:scale>
          <a:sx n="80" d="100"/>
          <a:sy n="80" d="100"/>
        </p:scale>
        <p:origin x="66" y="48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F14A661-3C23-9A48-32B4-BDC8685ADBA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D3505C3A-7102-A62A-85E8-10E77CF1B87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09B002E2-B5F2-DC89-3425-3D4DAC78F92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A88FA77E-197A-D525-F5EF-7922F599BAC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fld id="{45316423-6636-4813-A162-ECAF5BE02E92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F25E0017-1736-6D38-D952-090E28EEE7B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5C03E0D5-8E66-E0F8-21FF-69D3DF619FF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234C77EA-9656-CE18-43FF-52A985E2607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375" y="739775"/>
            <a:ext cx="657701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31155049-8CA2-FD3F-A47E-186B05F4E9E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25390ACE-5E00-C9E3-0625-8BF4CDFA1A8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6AA0C1C2-08B8-6251-5CF8-6AE20E6FB4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fld id="{03CA3059-7516-4A7D-B1CE-C88D95BCA541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A5834C32-BC51-1455-75CB-D34CB369BB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B2F7E01-193E-4301-9794-C28748E08280}" type="slidenum">
              <a:rPr lang="en-US" altLang="ja-JP"/>
              <a:pPr>
                <a:spcBef>
                  <a:spcPct val="0"/>
                </a:spcBef>
              </a:pPr>
              <a:t>1</a:t>
            </a:fld>
            <a:endParaRPr lang="en-US" altLang="ja-JP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CBC6474E-E2A2-6834-B972-F9AD654C4A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4C0E18ED-EC1B-4B29-3DA6-64FA267366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43C0B0-8804-989F-3E32-8C42C9AA6C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F13A09-D0B5-9706-B677-BAFA2D11FE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EB51300-9159-6DF2-1DCC-29386599C1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405B48-587D-40F5-9BAA-9FC2582CB8B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93283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7555C8-6A95-7864-8811-E54DF34776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A040F4F-9C4B-DBCA-8056-9AFED305720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E27E89-D3C2-5667-4C99-6579ADAEF1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EB5C3D-606B-4DD9-8508-F0BAD034FEE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38275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F4083AA-2D90-F6FA-63D4-FB887C02398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179D22D-9A97-3347-10ED-A35100BF40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D734D59-9F9B-B760-CA98-AFE7C33653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EA9446-C2C4-4179-889F-8286B9757DD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38071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E0AF84B-0908-B634-DEF3-6A92E1E5DD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10A74-6D15-4545-D99E-54295112E3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0A4071D-F130-37E5-6988-29E4FF2D32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FF9B2F-CCDA-40F2-A9F8-A4C9FC78817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14403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564B690-0198-48AA-4081-0A1B5A3EE2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965DA1D-0749-13DB-F882-988F91723B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0372EB9-5123-5EAF-4EBF-E9B831D613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D932AD-1B04-4EFB-BD6E-7282630D6629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99239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716115-C9D3-698C-C82A-40240CF44A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9CB180-F3E6-CAE1-F9F3-A70A829D42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3992B1-987D-358C-87DE-BAA40FE9F5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B4D10F-B785-44F0-BBDE-37790ED23642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351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1F4DD41-5468-63BB-FD72-CEF5B97F70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32BFDE9-CDC1-F31D-1C35-AF4FDCABD1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C9ECA9C-FEC7-9B2D-A0BB-D82F8E5160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101B10-B10B-4B12-B249-5BCDB9314AE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3800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10CA484-804D-E6F0-AA9D-92C9208816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00C0F3E-3949-20FE-40E1-2413812003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FA248CA-7ED3-DDAD-F75E-193B0431A2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B4E4E1-4CB7-41AB-B9E0-D6A6F712F7C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705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C3D4BFD-7EBA-FF51-1A4C-057042B7BB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2B92473-4D06-29B3-0C32-501844E80D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D67DBEF-D811-F3AD-1970-BE9C2F0A1B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D4CF87-623B-46D0-A1E2-FC25DF202425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7655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72296C-C09A-CC28-47E9-A3C726FA38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1A34FA-740D-435D-4810-124AF3972F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0C9CC9-253D-C8CC-2606-639DB30E43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D9EA8C-48DB-451C-95C7-313A3605582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70368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A0F1620-AE22-04F8-6FAA-4A231D02FE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6EC716-A9DB-0EDE-7190-ABDEFC25C4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2E783C-D3AE-399D-2EA2-8F4273C056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E0B69E-C763-4C6F-8D8A-B12F3A0848E6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65104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B2136819-3ED3-945A-71DB-0C1D33E190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3DCAD6F-A20A-0B9B-D313-793CF8A548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915CC2A-8F14-5648-7ABB-8FBB9F5390E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0F483BD-962B-D856-387E-C77C6CFCE3C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C88598A-0189-593F-4EA3-C2011B46A2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fld id="{9A994F4F-960E-4707-9F54-CF8BD76422F3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>
            <a:extLst>
              <a:ext uri="{FF2B5EF4-FFF2-40B4-BE49-F238E27FC236}">
                <a16:creationId xmlns:a16="http://schemas.microsoft.com/office/drawing/2014/main" id="{64FE68AA-D902-F0C6-F59E-D8B83212D5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76439" y="3133725"/>
            <a:ext cx="8358187" cy="3098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400" b="1">
                <a:ea typeface="ＭＳ Ｐゴシック" panose="020B0600070205080204" pitchFamily="50" charset="-128"/>
              </a:rPr>
              <a:t>演題発表に関連し、開示すべき</a:t>
            </a:r>
            <a:r>
              <a:rPr lang="en-US" altLang="ja-JP" sz="2400" b="1">
                <a:ea typeface="ＭＳ Ｐゴシック" panose="020B0600070205080204" pitchFamily="50" charset="-128"/>
              </a:rPr>
              <a:t>CO I </a:t>
            </a:r>
            <a:r>
              <a:rPr lang="ja-JP" altLang="en-US" sz="2400" b="1">
                <a:ea typeface="ＭＳ Ｐゴシック" panose="020B0600070205080204" pitchFamily="50" charset="-128"/>
              </a:rPr>
              <a:t>関係にある企業などとして、</a:t>
            </a:r>
            <a:endParaRPr lang="en-US" altLang="ja-JP" sz="2400" b="1"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800" b="1">
                <a:ea typeface="ＭＳ Ｐゴシック" panose="020B0600070205080204" pitchFamily="50" charset="-128"/>
              </a:rPr>
              <a:t> 　</a:t>
            </a:r>
            <a:r>
              <a:rPr lang="ja-JP" altLang="en-US" sz="2000" b="1">
                <a:ea typeface="ＭＳ Ｐゴシック" panose="020B0600070205080204" pitchFamily="50" charset="-128"/>
              </a:rPr>
              <a:t>①顧問：                                       </a:t>
            </a:r>
            <a:r>
              <a:rPr lang="ja-JP" altLang="en-US" sz="1600" b="1">
                <a:ea typeface="ＭＳ Ｐゴシック" panose="020B0600070205080204" pitchFamily="50" charset="-128"/>
              </a:rPr>
              <a:t> </a:t>
            </a:r>
            <a:r>
              <a:rPr lang="ja-JP" altLang="en-US" sz="2000" b="1">
                <a:ea typeface="ＭＳ Ｐゴシック" panose="020B0600070205080204" pitchFamily="50" charset="-128"/>
              </a:rPr>
              <a:t>なし</a:t>
            </a:r>
            <a:endParaRPr lang="en-US" altLang="ja-JP" sz="2000" b="1"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>
                <a:ea typeface="ＭＳ Ｐゴシック" panose="020B0600070205080204" pitchFamily="50" charset="-128"/>
              </a:rPr>
              <a:t>　　②株保有・利益：                          なし</a:t>
            </a:r>
            <a:endParaRPr lang="en-US" altLang="ja-JP" sz="2000" b="1"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>
                <a:ea typeface="ＭＳ Ｐゴシック" panose="020B0600070205080204" pitchFamily="50" charset="-128"/>
              </a:rPr>
              <a:t>　　③特許使用料： 　　　　　　　　　　なし</a:t>
            </a:r>
            <a:endParaRPr lang="en-US" altLang="ja-JP" sz="2000" b="1"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>
                <a:ea typeface="ＭＳ Ｐゴシック" panose="020B0600070205080204" pitchFamily="50" charset="-128"/>
              </a:rPr>
              <a:t>　　④講演料： 　　　　　　　　　　　　　なし</a:t>
            </a:r>
            <a:endParaRPr lang="en-US" altLang="ja-JP" sz="2000" b="1"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>
                <a:ea typeface="ＭＳ Ｐゴシック" panose="020B0600070205080204" pitchFamily="50" charset="-128"/>
              </a:rPr>
              <a:t>　　⑤原稿料：                                    なし</a:t>
            </a:r>
            <a:endParaRPr lang="en-US" altLang="ja-JP" sz="2000" b="1"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>
                <a:ea typeface="ＭＳ Ｐゴシック" panose="020B0600070205080204" pitchFamily="50" charset="-128"/>
              </a:rPr>
              <a:t>　　⑥受託研究・共同研究費：          ○○製薬</a:t>
            </a:r>
            <a:endParaRPr lang="en-US" altLang="ja-JP" sz="2000" b="1"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>
                <a:ea typeface="ＭＳ Ｐゴシック" panose="020B0600070205080204" pitchFamily="50" charset="-128"/>
              </a:rPr>
              <a:t>　　⑦奨学寄付金：                            </a:t>
            </a:r>
            <a:r>
              <a:rPr lang="ja-JP" altLang="en-US" sz="1200" b="1">
                <a:ea typeface="ＭＳ Ｐゴシック" panose="020B0600070205080204" pitchFamily="50" charset="-128"/>
              </a:rPr>
              <a:t> </a:t>
            </a:r>
            <a:r>
              <a:rPr lang="ja-JP" altLang="en-US" sz="2000" b="1">
                <a:ea typeface="ＭＳ Ｐゴシック" panose="020B0600070205080204" pitchFamily="50" charset="-128"/>
              </a:rPr>
              <a:t>○○製薬</a:t>
            </a:r>
            <a:endParaRPr lang="en-US" altLang="ja-JP" sz="2000" b="1"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>
                <a:ea typeface="ＭＳ Ｐゴシック" panose="020B0600070205080204" pitchFamily="50" charset="-128"/>
              </a:rPr>
              <a:t>　　⑧寄附講座所属：                        あり（○○製薬）</a:t>
            </a:r>
            <a:endParaRPr lang="en-US" altLang="ja-JP" sz="2000" b="1"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2000" b="1">
                <a:ea typeface="ＭＳ Ｐゴシック" panose="020B0600070205080204" pitchFamily="50" charset="-128"/>
              </a:rPr>
              <a:t>　　⑨贈答品などの報酬：                 なし</a:t>
            </a:r>
            <a:endParaRPr lang="en-US" altLang="ja-JP" sz="2000" b="1"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000" b="1">
              <a:solidFill>
                <a:srgbClr val="FFFF1F"/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14DDFBE3-24AE-2213-EF9C-59042099CB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3624" y="688976"/>
            <a:ext cx="10984752" cy="2143125"/>
          </a:xfrm>
          <a:solidFill>
            <a:schemeClr val="bg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ja-JP" altLang="en-US" sz="3600" b="1">
                <a:solidFill>
                  <a:schemeClr val="tx1"/>
                </a:solidFill>
                <a:ea typeface="ＭＳ Ｐゴシック" panose="020B0600070205080204" pitchFamily="50" charset="-128"/>
              </a:rPr>
              <a:t>日本透析クリアランスギャップ研究会</a:t>
            </a:r>
            <a:br>
              <a:rPr lang="en-US" altLang="ja-JP" b="1">
                <a:solidFill>
                  <a:schemeClr val="tx1"/>
                </a:solidFill>
                <a:ea typeface="ＭＳ Ｐゴシック" panose="020B0600070205080204" pitchFamily="50" charset="-128"/>
              </a:rPr>
            </a:br>
            <a:r>
              <a:rPr lang="ja-JP" altLang="en-US" b="1">
                <a:solidFill>
                  <a:schemeClr val="tx1"/>
                </a:solidFill>
                <a:ea typeface="ＭＳ Ｐゴシック" panose="020B0600070205080204" pitchFamily="50" charset="-128"/>
              </a:rPr>
              <a:t>ＣＯ Ｉ 開示</a:t>
            </a:r>
            <a:br>
              <a:rPr lang="en-US" altLang="ja-JP" sz="3600" b="1">
                <a:solidFill>
                  <a:schemeClr val="tx1"/>
                </a:solidFill>
                <a:ea typeface="ＭＳ Ｐゴシック" panose="020B0600070205080204" pitchFamily="50" charset="-128"/>
              </a:rPr>
            </a:br>
            <a:r>
              <a:rPr lang="ja-JP" altLang="en-US" sz="1400" b="1">
                <a:solidFill>
                  <a:schemeClr val="tx1"/>
                </a:solidFill>
                <a:ea typeface="ＭＳ Ｐゴシック" panose="020B0600070205080204" pitchFamily="50" charset="-128"/>
              </a:rPr>
              <a:t>　</a:t>
            </a:r>
            <a:br>
              <a:rPr lang="en-US" altLang="ja-JP" sz="2000" b="1" i="1">
                <a:solidFill>
                  <a:schemeClr val="tx1"/>
                </a:solidFill>
                <a:ea typeface="ＭＳ Ｐゴシック" panose="020B0600070205080204" pitchFamily="50" charset="-128"/>
              </a:rPr>
            </a:br>
            <a:r>
              <a:rPr lang="ja-JP" altLang="en-US" sz="2000" b="1" i="1">
                <a:solidFill>
                  <a:schemeClr val="tx1"/>
                </a:solidFill>
                <a:ea typeface="ＭＳ Ｐゴシック" panose="020B0600070205080204" pitchFamily="50" charset="-128"/>
              </a:rPr>
              <a:t>筆頭発表者名：　○○　○○</a:t>
            </a:r>
            <a:endParaRPr lang="en-US" altLang="ja-JP" sz="2000" b="1" i="1">
              <a:solidFill>
                <a:schemeClr val="tx1"/>
              </a:solidFill>
              <a:ea typeface="ＭＳ Ｐゴシック" panose="020B0600070205080204" pitchFamily="50" charset="-128"/>
            </a:endParaRPr>
          </a:p>
        </p:txBody>
      </p:sp>
      <p:sp>
        <p:nvSpPr>
          <p:cNvPr id="4100" name="正方形/長方形 4">
            <a:extLst>
              <a:ext uri="{FF2B5EF4-FFF2-40B4-BE49-F238E27FC236}">
                <a16:creationId xmlns:a16="http://schemas.microsoft.com/office/drawing/2014/main" id="{F6573A59-A2FF-3969-D9B2-874BF987C2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307" y="530225"/>
            <a:ext cx="11319434" cy="5867400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ja-JP" altLang="en-US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1541</TotalTime>
  <Words>107</Words>
  <Application>Microsoft Office PowerPoint</Application>
  <PresentationFormat>ワイド画面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Times New Roman</vt:lpstr>
      <vt:lpstr>ＭＳ Ｐゴシック</vt:lpstr>
      <vt:lpstr>Arial</vt:lpstr>
      <vt:lpstr>Default Design</vt:lpstr>
      <vt:lpstr>日本透析クリアランスギャップ研究会 ＣＯ Ｉ 開示 　 筆頭発表者名：　○○　○○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 Alexander Yano</dc:creator>
  <cp:lastModifiedBy>田原一也</cp:lastModifiedBy>
  <cp:revision>88</cp:revision>
  <dcterms:created xsi:type="dcterms:W3CDTF">2010-05-23T15:05:50Z</dcterms:created>
  <dcterms:modified xsi:type="dcterms:W3CDTF">2026-08-06T00:42:48Z</dcterms:modified>
</cp:coreProperties>
</file>