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80" d="100"/>
          <a:sy n="80" d="100"/>
        </p:scale>
        <p:origin x="66" y="48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CE1FC23-77E4-FBB4-65E1-580DF36B64D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2508455-83EC-0504-799F-3B9EB9D30B2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BC7D168-2492-878C-F852-5775AA7C76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FFCD13B-8166-2B4E-CA23-9E3600DCD2E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9E725686-5D63-4A9D-83CA-9F89D70E0BE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518DA69-571B-8D15-5560-A8B015F2099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A5E511E-7594-D4AE-E396-77D3FC50846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BC7719C-F533-FEE4-D86D-8BF96041A4F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09E47D78-6B99-3869-D0F9-CD0ED06DC0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ED8F01CD-DF4B-BA04-021F-D93065FF7FF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4BF76779-BF9A-E20A-F24B-184F59D4BA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FEF1A641-9956-4006-9765-E24481342E1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898DD98-D30F-6A1B-C9F7-64747D81A8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B59697A-6F32-46E6-BC22-9906A5950B21}" type="slidenum">
              <a:rPr lang="en-US" altLang="ja-JP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F7DC867-C090-F501-C8AA-AC1406548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6A2000EE-1D03-CA33-9A85-07D0101AB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6CBBF4-2814-A458-2A4D-EB5780C9EC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464CB8-F325-1B19-1317-7A688C38BC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4D0125B-3A0D-B752-02A4-5AE4EFBFFC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919AA-9F7A-4E6E-BF5A-28D7DC363D8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684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B18584-143F-48D0-BB23-946995CEE3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8F3A0C-1139-BDF6-DC2A-39C3CD3966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E536E6-5330-1CAE-D4BF-33E8816FD6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2BFEF2-765D-4E19-A21B-795469768E7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363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210ADC-E739-3649-DA06-1B12A3113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EEA1F9-9B41-D51A-EDBC-EFBCCFD269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DBC60E-D053-5B20-ADAC-DB0C3127B1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625988-283B-4178-B17A-262B3B252D7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388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9512B1-C175-7682-A65F-56FC3358BE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443CA4-9231-8D1F-E3B0-97CCEDB302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627BD5-D623-F2E6-6288-E8D48ABA8A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F7E33-0082-439E-AB2F-26F96604B1D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194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0C1374-F61E-6052-CE6D-3056E4130D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F06895-D0EC-6046-B764-8D4706883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CAA93E-6ED6-D519-43C7-34EC67C4BF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14D15-FFB7-45D3-9189-610AB95C9B6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7154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BAD6FE-1406-127C-FF29-708053AFB5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C415AC-62ED-F6DE-C650-0024D84F29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109FB7-2617-7833-2AD2-8F6004357D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1C7C6-A844-4648-9217-D330CC7F1C6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8739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DCA59B0-9ECA-27F4-E23C-D51CDAB063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CA786F0-156E-62FB-D429-10D98883C9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665E8B1-3685-CD18-DE23-1C540DAD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A18475-6F54-48A0-AFDE-B74C6F81E54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07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A38A6C-19D3-3556-DFFB-9CDC775293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941D84-72E4-4C0D-296B-355645647A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76B6ED1-1228-5C7C-FA09-81FA105A7A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150626-F06C-4F13-95D0-C234ECCAA0F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4322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8132C7C-7402-9BA9-7BFB-AE60926724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6776EC6-29D1-5721-19A8-77C110037D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A1DF641-BC1B-50CE-D723-3F0A52B2E0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AD0E6-3FDC-41DF-B1B7-CC6927D306B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3048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D9C9B3-C9D4-CB3F-DD75-01BCFDA14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C2851A-15D7-E693-55FA-40C603153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55883-BFE9-5345-2D59-D24C6733F0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BBE0F9-E8AF-4048-AA27-AE679CD1ED3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42077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3B8F94-1E8F-7F24-D989-6EC8F0085A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C2D7DE-E17B-0DD1-5B51-0CB7CF85F3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00E380-F4E2-9BAD-94F3-D1A69177C3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03C24C-A8E7-4041-B4C4-1F4DB6BE514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57969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0EA847F-8C6A-E85D-238D-767FA68F7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2BEFB85-5E12-3E93-B84C-D73000DC5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67C609C-479D-6D38-983C-9494C498B25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34909AE-F079-3653-996A-F46C1304424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9818E49-5512-B0CE-22E1-5B61D9FF53D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4E8D7EEB-207F-496A-9CB1-ABC8CAFA4DD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D268C7F-293A-86C1-79DF-E84D8F3ED3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2212" y="1379538"/>
            <a:ext cx="10267575" cy="2286000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3200" b="1">
                <a:solidFill>
                  <a:schemeClr val="tx1"/>
                </a:solidFill>
                <a:ea typeface="ＭＳ Ｐゴシック" panose="020B0600070205080204" pitchFamily="50" charset="-128"/>
              </a:rPr>
              <a:t>日本透析クリアランスギャップ研究会</a:t>
            </a:r>
            <a:br>
              <a:rPr lang="en-US" altLang="ja-JP" sz="4800" b="1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4800" b="1">
                <a:solidFill>
                  <a:schemeClr val="tx1"/>
                </a:solidFill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1600" b="1">
                <a:solidFill>
                  <a:schemeClr val="tx1"/>
                </a:solidFill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i="1">
                <a:solidFill>
                  <a:schemeClr val="tx1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400" b="1" i="1">
              <a:solidFill>
                <a:schemeClr val="tx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A4244EE-D42D-74B7-0C50-170603DFB0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73275" y="3806825"/>
            <a:ext cx="8167688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800" b="1"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800" b="1">
                <a:ea typeface="ＭＳ Ｐゴシック" panose="020B0600070205080204" pitchFamily="50" charset="-128"/>
              </a:rPr>
              <a:t>CO I </a:t>
            </a:r>
            <a:r>
              <a:rPr lang="ja-JP" altLang="en-US" sz="2800" b="1">
                <a:ea typeface="ＭＳ Ｐゴシック" panose="020B0600070205080204" pitchFamily="50" charset="-128"/>
              </a:rPr>
              <a:t>関係にある</a:t>
            </a:r>
            <a:endParaRPr lang="en-US" altLang="ja-JP" sz="28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ea typeface="ＭＳ Ｐゴシック" panose="020B0600070205080204" pitchFamily="50" charset="-128"/>
              </a:rPr>
              <a:t>　企業などはありません。</a:t>
            </a:r>
            <a:endParaRPr lang="en-US" altLang="ja-JP" sz="2800" b="1"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>
              <a:solidFill>
                <a:srgbClr val="FFFF1F"/>
              </a:solidFill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4">
            <a:extLst>
              <a:ext uri="{FF2B5EF4-FFF2-40B4-BE49-F238E27FC236}">
                <a16:creationId xmlns:a16="http://schemas.microsoft.com/office/drawing/2014/main" id="{33D3C0D9-C077-C5DB-6E27-F198633C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989" y="1090614"/>
            <a:ext cx="10691906" cy="4586287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40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Times New Roman</vt:lpstr>
      <vt:lpstr>ＭＳ Ｐゴシック</vt:lpstr>
      <vt:lpstr>Arial</vt:lpstr>
      <vt:lpstr>Default Design</vt:lpstr>
      <vt:lpstr>日本透析クリアランスギャップ研究会 ＣＯ Ｉ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田原一也</cp:lastModifiedBy>
  <cp:revision>88</cp:revision>
  <dcterms:created xsi:type="dcterms:W3CDTF">2010-05-23T15:05:50Z</dcterms:created>
  <dcterms:modified xsi:type="dcterms:W3CDTF">2026-08-06T00:43:44Z</dcterms:modified>
</cp:coreProperties>
</file>